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84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9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61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13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44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56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39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50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29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DE4A8-4A39-4DE8-8D6B-1C4EE17B8E3C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5B5D-16F8-4F6D-A417-77F8EEA026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0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942" y="1185549"/>
            <a:ext cx="7640116" cy="4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20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57" y="0"/>
            <a:ext cx="118008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1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385" y="0"/>
            <a:ext cx="9327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2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陳貞吟</dc:creator>
  <cp:lastModifiedBy>林知逵</cp:lastModifiedBy>
  <cp:revision>3</cp:revision>
  <dcterms:created xsi:type="dcterms:W3CDTF">2025-05-28T02:15:25Z</dcterms:created>
  <dcterms:modified xsi:type="dcterms:W3CDTF">2025-06-11T07:54:31Z</dcterms:modified>
</cp:coreProperties>
</file>